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1238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593" y="2130427"/>
            <a:ext cx="8416052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186" y="3886200"/>
            <a:ext cx="69308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240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18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78397" y="274640"/>
            <a:ext cx="2227779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95062" y="274640"/>
            <a:ext cx="6518315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45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878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130" y="4406902"/>
            <a:ext cx="84160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82130" y="2906713"/>
            <a:ext cx="841605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863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95063" y="1600202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33130" y="1600202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391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062" y="1535113"/>
            <a:ext cx="43747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5062" y="2174875"/>
            <a:ext cx="43747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29692" y="1535113"/>
            <a:ext cx="4376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029692" y="2174875"/>
            <a:ext cx="4376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531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32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978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062" y="273050"/>
            <a:ext cx="32574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71108" y="273052"/>
            <a:ext cx="55350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95062" y="1435102"/>
            <a:ext cx="32574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507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0711" y="4800600"/>
            <a:ext cx="59407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40711" y="612775"/>
            <a:ext cx="59407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40711" y="5367338"/>
            <a:ext cx="59407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48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95062" y="274638"/>
            <a:ext cx="89111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062" y="1600202"/>
            <a:ext cx="89111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95063" y="6356352"/>
            <a:ext cx="231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1F59-47E1-4C42-ABAD-3D613C09716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382924" y="6356352"/>
            <a:ext cx="3135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095888" y="6356352"/>
            <a:ext cx="231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41C74-D06B-4618-97BE-C91494B3E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00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Výsledok vyh&amp;lcaron;adávania obrázkov pre dopyt po&amp;ccaron;íta&amp;ccaron;ový kurz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593693" y="2928934"/>
            <a:ext cx="235745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64471" y="1071546"/>
            <a:ext cx="6627549" cy="288032"/>
          </a:xfrm>
        </p:spPr>
        <p:txBody>
          <a:bodyPr>
            <a:noAutofit/>
          </a:bodyPr>
          <a:lstStyle/>
          <a:p>
            <a:r>
              <a:rPr lang="sk-SK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 e s t s k á     k n i ž n i c a   v   B r a t i s l a v e</a:t>
            </a:r>
            <a:endParaRPr lang="sk-SK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469692" y="1643052"/>
            <a:ext cx="2339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   </a:t>
            </a:r>
            <a:endParaRPr lang="sk-SK" sz="1600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618797" y="5072075"/>
            <a:ext cx="8508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Kurzy budú prebiehať v študovni na Laurinskej 5, bližšie informácie a prihlasovanie od 6.augusta </a:t>
            </a:r>
            <a:br>
              <a:rPr lang="sk-SK" sz="1600" dirty="0" smtClean="0"/>
            </a:br>
            <a:endParaRPr lang="sk-SK" sz="1600" dirty="0"/>
          </a:p>
        </p:txBody>
      </p:sp>
      <p:sp>
        <p:nvSpPr>
          <p:cNvPr id="13" name="BlokTextu 12"/>
          <p:cNvSpPr txBox="1"/>
          <p:nvPr/>
        </p:nvSpPr>
        <p:spPr>
          <a:xfrm>
            <a:off x="232029" y="6072208"/>
            <a:ext cx="9437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Úsek krásnej a cudzojazyčnej literatúry,     Laurinská 5,       02/544 31 316 , </a:t>
            </a:r>
            <a:r>
              <a:rPr lang="sk-SK" dirty="0" err="1" smtClean="0"/>
              <a:t>vypozicky.krasna@mestskakniznica.sk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2" y="0"/>
            <a:ext cx="750847" cy="70009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sk-SK" sz="1300" b="1" dirty="0" smtClean="0">
                <a:solidFill>
                  <a:schemeClr val="accent3">
                    <a:lumMod val="75000"/>
                  </a:schemeClr>
                </a:solidFill>
              </a:rPr>
              <a:t>MYŠ*KLÁVESNICA*INTERNET*EMAIL</a:t>
            </a:r>
          </a:p>
          <a:p>
            <a:endParaRPr lang="sk-SK" dirty="0" smtClean="0"/>
          </a:p>
        </p:txBody>
      </p:sp>
      <p:sp>
        <p:nvSpPr>
          <p:cNvPr id="20" name="BlokTextu 19"/>
          <p:cNvSpPr txBox="1"/>
          <p:nvPr/>
        </p:nvSpPr>
        <p:spPr>
          <a:xfrm>
            <a:off x="9437149" y="142852"/>
            <a:ext cx="659540" cy="642942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sk-SK" sz="1300" b="1" dirty="0" smtClean="0">
                <a:solidFill>
                  <a:schemeClr val="accent3">
                    <a:lumMod val="75000"/>
                  </a:schemeClr>
                </a:solidFill>
              </a:rPr>
              <a:t>SÚBORY V PC*WORD*FOTKY*USB</a:t>
            </a:r>
          </a:p>
          <a:p>
            <a:endParaRPr lang="sk-SK" sz="1300" dirty="0"/>
          </a:p>
        </p:txBody>
      </p:sp>
      <p:sp>
        <p:nvSpPr>
          <p:cNvPr id="14" name="BlokTextu 13"/>
          <p:cNvSpPr txBox="1"/>
          <p:nvPr/>
        </p:nvSpPr>
        <p:spPr>
          <a:xfrm>
            <a:off x="3664735" y="357187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 </a:t>
            </a:r>
            <a:endParaRPr lang="sk-SK" sz="2800" dirty="0">
              <a:solidFill>
                <a:schemeClr val="accent3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8" name="Obrázok 1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6" t="13228" r="40143" b="37037"/>
          <a:stretch/>
        </p:blipFill>
        <p:spPr bwMode="auto">
          <a:xfrm>
            <a:off x="4450553" y="0"/>
            <a:ext cx="1071569" cy="9286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BlokTextu 21"/>
          <p:cNvSpPr txBox="1"/>
          <p:nvPr/>
        </p:nvSpPr>
        <p:spPr>
          <a:xfrm>
            <a:off x="521463" y="1571612"/>
            <a:ext cx="87154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pozýva  seniorov </a:t>
            </a:r>
            <a:br>
              <a:rPr lang="sk-SK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 počítačový   kurz  pre  začiatočníkov.</a:t>
            </a:r>
            <a:br>
              <a:rPr lang="sk-SK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k-SK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092967" y="3071810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u="sng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  <a:t>24. 9  –  28. 9. 2018</a:t>
            </a:r>
            <a:r>
              <a:rPr lang="sk-SK" sz="2800" b="1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b="1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800" b="1" u="sng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  <a:t>1. 10  –  5. 10. 2018</a:t>
            </a:r>
            <a:r>
              <a:rPr lang="sk-SK" sz="2800" b="1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b="1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b="1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solidFill>
                  <a:srgbClr val="34411B"/>
                </a:solidFill>
                <a:latin typeface="Times New Roman" pitchFamily="18" charset="0"/>
                <a:cs typeface="Times New Roman" pitchFamily="18" charset="0"/>
              </a:rPr>
              <a:t>   od 8:30 hod.    do 10:30 hod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58</Words>
  <Application>Microsoft Office PowerPoint</Application>
  <PresentationFormat>Vlastná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Times New Roman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PC-UKCL</dc:creator>
  <cp:lastModifiedBy>Cernakova</cp:lastModifiedBy>
  <cp:revision>28</cp:revision>
  <dcterms:created xsi:type="dcterms:W3CDTF">2015-08-12T16:19:56Z</dcterms:created>
  <dcterms:modified xsi:type="dcterms:W3CDTF">2018-06-18T11:51:21Z</dcterms:modified>
</cp:coreProperties>
</file>