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80625" cy="7200900"/>
  <p:notesSz cx="9928225" cy="67976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56" y="78"/>
      </p:cViewPr>
      <p:guideLst>
        <p:guide orient="horz" pos="226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049" y="2236950"/>
            <a:ext cx="8568532" cy="154352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096" y="4080512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5481342" y="385052"/>
            <a:ext cx="1701106" cy="819102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78028" y="385052"/>
            <a:ext cx="4935307" cy="819102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1" y="4627248"/>
            <a:ext cx="8568532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301" y="3052050"/>
            <a:ext cx="8568532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78026" y="2240281"/>
            <a:ext cx="3318206" cy="63357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64242" y="2240281"/>
            <a:ext cx="3318206" cy="63357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4" y="288371"/>
            <a:ext cx="907256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034" y="1611870"/>
            <a:ext cx="4454026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034" y="2283619"/>
            <a:ext cx="4454026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0821" y="1611870"/>
            <a:ext cx="445577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0821" y="2283619"/>
            <a:ext cx="445577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4" y="286702"/>
            <a:ext cx="3316457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247" y="286705"/>
            <a:ext cx="5635350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034" y="1506857"/>
            <a:ext cx="3316457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874" y="5040632"/>
            <a:ext cx="604837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5874" y="643414"/>
            <a:ext cx="604837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5874" y="5635706"/>
            <a:ext cx="604837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04034" y="288371"/>
            <a:ext cx="9072563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034" y="1680212"/>
            <a:ext cx="9072563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04031" y="6674171"/>
            <a:ext cx="235214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F9C94-4ED1-4AD3-A76D-8B9204E309AD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444214" y="6674171"/>
            <a:ext cx="319219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224448" y="6674171"/>
            <a:ext cx="235214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E846-9683-4F8E-A838-6E729FAEE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6" t="13228" r="40143" b="37037"/>
          <a:stretch/>
        </p:blipFill>
        <p:spPr bwMode="auto">
          <a:xfrm>
            <a:off x="4183056" y="0"/>
            <a:ext cx="1042781" cy="9215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ok 8" descr="C:\Users\pc\Desktop\20170418_094425.jpg"/>
          <p:cNvPicPr/>
          <p:nvPr/>
        </p:nvPicPr>
        <p:blipFill>
          <a:blip r:embed="rId3" cstate="print">
            <a:lum bright="30000"/>
          </a:blip>
          <a:srcRect l="69907" r="3735"/>
          <a:stretch>
            <a:fillRect/>
          </a:stretch>
        </p:blipFill>
        <p:spPr bwMode="auto">
          <a:xfrm>
            <a:off x="8969402" y="0"/>
            <a:ext cx="1111224" cy="720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pc\Pictures\hlava moja.jpg"/>
          <p:cNvPicPr>
            <a:picLocks noChangeAspect="1" noChangeArrowheads="1"/>
          </p:cNvPicPr>
          <p:nvPr/>
        </p:nvPicPr>
        <p:blipFill>
          <a:blip r:embed="rId4" cstate="print">
            <a:lum bright="30000" contrast="-30000"/>
          </a:blip>
          <a:srcRect l="2686" t="5070" b="20568"/>
          <a:stretch>
            <a:fillRect/>
          </a:stretch>
        </p:blipFill>
        <p:spPr bwMode="auto">
          <a:xfrm>
            <a:off x="3825866" y="4886334"/>
            <a:ext cx="1302751" cy="15057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BlokTextu 14"/>
          <p:cNvSpPr txBox="1"/>
          <p:nvPr/>
        </p:nvSpPr>
        <p:spPr>
          <a:xfrm>
            <a:off x="0" y="6600846"/>
            <a:ext cx="819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               </a:t>
            </a:r>
            <a:r>
              <a:rPr lang="sk-SK" dirty="0" smtClean="0">
                <a:cs typeface="Times New Roman" pitchFamily="18" charset="0"/>
              </a:rPr>
              <a:t>Kontakt : 02/544 31 316,  </a:t>
            </a:r>
            <a:r>
              <a:rPr lang="sk-SK" dirty="0" err="1" smtClean="0">
                <a:cs typeface="Times New Roman" pitchFamily="18" charset="0"/>
              </a:rPr>
              <a:t>vitalitamozgu@mestskakniznica.sk</a:t>
            </a:r>
            <a:endParaRPr lang="sk-SK" dirty="0"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0" y="117155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Mestská knižnica v Bratislave </a:t>
            </a:r>
            <a:br>
              <a:rPr lang="sk-SK" dirty="0" smtClean="0"/>
            </a:br>
            <a:r>
              <a:rPr lang="sk-SK" dirty="0" smtClean="0"/>
              <a:t>                                       pozýva na :</a:t>
            </a:r>
            <a:endParaRPr lang="sk-SK" sz="3200" dirty="0"/>
          </a:p>
        </p:txBody>
      </p:sp>
      <p:sp>
        <p:nvSpPr>
          <p:cNvPr id="10" name="BlokTextu 9"/>
          <p:cNvSpPr txBox="1"/>
          <p:nvPr/>
        </p:nvSpPr>
        <p:spPr>
          <a:xfrm>
            <a:off x="3040048" y="1242996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chemeClr val="accent3">
                    <a:lumMod val="50000"/>
                  </a:schemeClr>
                </a:solidFill>
              </a:rPr>
              <a:t>TRÉNING  PAMÄTI</a:t>
            </a:r>
            <a:endParaRPr lang="sk-SK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182792" y="2743194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Cyklus 8 stretnutí sa uskutoční</a:t>
            </a:r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sk-SK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53966" y="3457574"/>
            <a:ext cx="3429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71+</a:t>
            </a:r>
          </a:p>
          <a:p>
            <a:pPr algn="r"/>
            <a:r>
              <a:rPr lang="sk-SK" sz="2800" b="1" u="sng" dirty="0" smtClean="0">
                <a:solidFill>
                  <a:schemeClr val="accent3">
                    <a:lumMod val="50000"/>
                  </a:schemeClr>
                </a:solidFill>
              </a:rPr>
              <a:t>utorky  10 - 11:30 </a:t>
            </a: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9,16,23,30  október                  </a:t>
            </a:r>
            <a:b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6,13,20,27  november</a:t>
            </a:r>
            <a:endParaRPr lang="sk-SK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111750" y="3457574"/>
            <a:ext cx="37862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-70 </a:t>
            </a:r>
            <a:b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sz="2800" b="1" u="sng" dirty="0" smtClean="0">
                <a:solidFill>
                  <a:schemeClr val="accent3">
                    <a:lumMod val="50000"/>
                  </a:schemeClr>
                </a:solidFill>
              </a:rPr>
              <a:t>stredy 10 - 11:30 </a:t>
            </a: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 10,17,24,31   október </a:t>
            </a:r>
            <a:b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k-SK" sz="2800" b="1" dirty="0" smtClean="0">
                <a:solidFill>
                  <a:schemeClr val="accent3">
                    <a:lumMod val="50000"/>
                  </a:schemeClr>
                </a:solidFill>
              </a:rPr>
              <a:t> 7,14,21,28     november</a:t>
            </a:r>
            <a:endParaRPr lang="sk-SK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24</Words>
  <Application>Microsoft Office PowerPoint</Application>
  <PresentationFormat>Vlastná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Cernakova</cp:lastModifiedBy>
  <cp:revision>24</cp:revision>
  <dcterms:created xsi:type="dcterms:W3CDTF">2017-04-18T08:19:17Z</dcterms:created>
  <dcterms:modified xsi:type="dcterms:W3CDTF">2018-06-18T11:51:42Z</dcterms:modified>
</cp:coreProperties>
</file>