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5626443" y="354228"/>
            <a:ext cx="66479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8000" dirty="0" smtClean="0">
                <a:solidFill>
                  <a:schemeClr val="accent2">
                    <a:lumMod val="75000"/>
                  </a:schemeClr>
                </a:solidFill>
                <a:latin typeface="Lucida Handwriting" panose="03010101010101010101" pitchFamily="66" charset="0"/>
              </a:rPr>
              <a:t>POZVÁNKA</a:t>
            </a:r>
            <a:endParaRPr lang="sk-SK" sz="8000" dirty="0">
              <a:solidFill>
                <a:schemeClr val="accent2">
                  <a:lumMod val="75000"/>
                </a:schemeClr>
              </a:solidFill>
              <a:latin typeface="Lucida Handwriting" panose="03010101010101010101" pitchFamily="66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560174" y="1566334"/>
            <a:ext cx="11048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SeniorKlub</a:t>
            </a:r>
            <a:r>
              <a:rPr lang="sk-SK" sz="2000" b="1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Čunovo – OZ v spolupráci s miestnym úradom Čunovo organizuje</a:t>
            </a:r>
            <a:endParaRPr lang="sk-SK" sz="2000" b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463" y="1942063"/>
            <a:ext cx="3538684" cy="2325056"/>
          </a:xfrm>
          <a:prstGeom prst="rect">
            <a:avLst/>
          </a:prstGeom>
        </p:spPr>
      </p:pic>
      <p:sp>
        <p:nvSpPr>
          <p:cNvPr id="9" name="BlokTextu 8"/>
          <p:cNvSpPr txBox="1"/>
          <p:nvPr/>
        </p:nvSpPr>
        <p:spPr>
          <a:xfrm>
            <a:off x="1301579" y="2165935"/>
            <a:ext cx="457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dirty="0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dňa 30. júna 2023 </a:t>
            </a:r>
          </a:p>
          <a:p>
            <a:pPr algn="ctr"/>
            <a:r>
              <a:rPr lang="sk-SK" sz="3200" dirty="0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jednodňový výlet do</a:t>
            </a:r>
          </a:p>
          <a:p>
            <a:pPr algn="ctr"/>
            <a:r>
              <a:rPr lang="sk-SK" sz="3200" dirty="0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Zámku </a:t>
            </a:r>
            <a:r>
              <a:rPr lang="sk-SK" sz="3200" dirty="0" err="1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Schloss</a:t>
            </a:r>
            <a:r>
              <a:rPr lang="sk-SK" sz="3200" dirty="0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 </a:t>
            </a:r>
            <a:r>
              <a:rPr lang="sk-SK" sz="3200" dirty="0" err="1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Hoff</a:t>
            </a:r>
            <a:r>
              <a:rPr lang="sk-SK" sz="3200" dirty="0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 </a:t>
            </a:r>
          </a:p>
          <a:p>
            <a:pPr algn="ctr"/>
            <a:r>
              <a:rPr lang="sk-SK" sz="3200" dirty="0" smtClean="0">
                <a:solidFill>
                  <a:srgbClr val="FF0000"/>
                </a:solidFill>
                <a:latin typeface="Bahnschrift SemiLight" panose="020B0502040204020203" pitchFamily="34" charset="0"/>
              </a:rPr>
              <a:t>v Rakúsku</a:t>
            </a:r>
            <a:endParaRPr lang="sk-SK" sz="3200" dirty="0">
              <a:solidFill>
                <a:srgbClr val="FF000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328886" y="4318318"/>
            <a:ext cx="11460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>s</a:t>
            </a:r>
            <a:r>
              <a:rPr lang="sk-SK" sz="2400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>pojený s prehliadkou historického zámku so slovenským sprievodcom</a:t>
            </a:r>
            <a:endParaRPr lang="sk-SK" sz="2400" dirty="0">
              <a:solidFill>
                <a:schemeClr val="accent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3" name="Zaoblený obdĺžnik 12"/>
          <p:cNvSpPr/>
          <p:nvPr/>
        </p:nvSpPr>
        <p:spPr>
          <a:xfrm>
            <a:off x="4722882" y="5024723"/>
            <a:ext cx="3056954" cy="371501"/>
          </a:xfrm>
          <a:prstGeom prst="roundRect">
            <a:avLst/>
          </a:prstGeom>
          <a:gradFill>
            <a:gsLst>
              <a:gs pos="5000">
                <a:srgbClr val="FFFF00"/>
              </a:gs>
              <a:gs pos="70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>
                <a:solidFill>
                  <a:schemeClr val="tx1"/>
                </a:solidFill>
              </a:rPr>
              <a:t>Cena výletu </a:t>
            </a:r>
            <a:r>
              <a:rPr lang="sk-SK" b="1" smtClean="0">
                <a:solidFill>
                  <a:schemeClr val="tx1"/>
                </a:solidFill>
              </a:rPr>
              <a:t>je 10,- </a:t>
            </a:r>
            <a:r>
              <a:rPr lang="sk-SK" b="1" dirty="0" smtClean="0">
                <a:solidFill>
                  <a:schemeClr val="tx1"/>
                </a:solidFill>
              </a:rPr>
              <a:t>EUR</a:t>
            </a:r>
            <a:endParaRPr lang="sk-SK" b="1" dirty="0">
              <a:solidFill>
                <a:schemeClr val="tx1"/>
              </a:solidFill>
            </a:endParaRPr>
          </a:p>
        </p:txBody>
      </p:sp>
      <p:sp>
        <p:nvSpPr>
          <p:cNvPr id="14" name="BlokTextu 13"/>
          <p:cNvSpPr txBox="1"/>
          <p:nvPr/>
        </p:nvSpPr>
        <p:spPr>
          <a:xfrm>
            <a:off x="367747" y="4932058"/>
            <a:ext cx="3747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>
                <a:latin typeface="Bahnschrift Condensed" panose="020B0502040204020203" pitchFamily="34" charset="0"/>
              </a:rPr>
              <a:t>Svoju účasť je potrebné nahlásiť </a:t>
            </a:r>
          </a:p>
          <a:p>
            <a:pPr algn="ctr"/>
            <a:r>
              <a:rPr lang="sk-SK" sz="2400" dirty="0" smtClean="0">
                <a:latin typeface="Bahnschrift Condensed" panose="020B0502040204020203" pitchFamily="34" charset="0"/>
              </a:rPr>
              <a:t>u p. </a:t>
            </a:r>
            <a:r>
              <a:rPr lang="sk-SK" sz="2400" dirty="0" err="1" smtClean="0">
                <a:latin typeface="Bahnschrift Condensed" panose="020B0502040204020203" pitchFamily="34" charset="0"/>
              </a:rPr>
              <a:t>Broszovej</a:t>
            </a:r>
            <a:r>
              <a:rPr lang="sk-SK" sz="2400" dirty="0" smtClean="0">
                <a:latin typeface="Bahnschrift Condensed" panose="020B0502040204020203" pitchFamily="34" charset="0"/>
              </a:rPr>
              <a:t> na Miestnom úrade Čunovo, kontakt 0907 121 681.</a:t>
            </a:r>
          </a:p>
          <a:p>
            <a:pPr algn="ctr"/>
            <a:r>
              <a:rPr lang="sk-SK" sz="2400" dirty="0" smtClean="0">
                <a:latin typeface="Bahnschrift Condensed" panose="020B0502040204020203" pitchFamily="34" charset="0"/>
              </a:rPr>
              <a:t>Počet účastníkov je limitovaný.</a:t>
            </a:r>
            <a:endParaRPr lang="sk-SK" sz="2400" dirty="0">
              <a:latin typeface="Bahnschrift Condensed" panose="020B0502040204020203" pitchFamily="34" charset="0"/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7874792" y="5495270"/>
            <a:ext cx="4314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Cena zahŕňa: </a:t>
            </a:r>
            <a:r>
              <a:rPr lang="sk-SK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cestu autobusom, vstupné, prehliadku so slovenským sprievodcom, poistenie.</a:t>
            </a:r>
            <a:endParaRPr lang="sk-SK" sz="2000" dirty="0">
              <a:solidFill>
                <a:schemeClr val="accent1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vapka">
  <a:themeElements>
    <a:clrScheme name="Červená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TM04033925[[fn=Kvapka]]</Template>
  <TotalTime>4082</TotalTime>
  <Words>78</Words>
  <Application>Microsoft Office PowerPoint</Application>
  <PresentationFormat>Širokouhlá</PresentationFormat>
  <Paragraphs>12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10" baseType="lpstr">
      <vt:lpstr>Arial</vt:lpstr>
      <vt:lpstr>Bahnschrift Condensed</vt:lpstr>
      <vt:lpstr>Bahnschrift SemiLight</vt:lpstr>
      <vt:lpstr>Bookman Old Style</vt:lpstr>
      <vt:lpstr>Comic Sans MS</vt:lpstr>
      <vt:lpstr>Consolas</vt:lpstr>
      <vt:lpstr>Lucida Handwriting</vt:lpstr>
      <vt:lpstr>Tw Cen MT</vt:lpstr>
      <vt:lpstr>Kvapka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Gabriela Gižická</dc:creator>
  <cp:lastModifiedBy>Monika Svábeková (092020)</cp:lastModifiedBy>
  <cp:revision>10</cp:revision>
  <cp:lastPrinted>2023-06-01T08:13:36Z</cp:lastPrinted>
  <dcterms:created xsi:type="dcterms:W3CDTF">2023-05-19T07:10:02Z</dcterms:created>
  <dcterms:modified xsi:type="dcterms:W3CDTF">2023-06-01T11:24:35Z</dcterms:modified>
</cp:coreProperties>
</file>