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1" r:id="rId1"/>
  </p:sldMasterIdLst>
  <p:notesMasterIdLst>
    <p:notesMasterId r:id="rId3"/>
  </p:notesMasterIdLst>
  <p:sldIdLst>
    <p:sldId id="256" r:id="rId2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0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D704E-867F-4C41-BD7D-B814A69B39C2}" type="datetimeFigureOut">
              <a:rPr lang="sk-SK" smtClean="0"/>
              <a:t>8. 9. 2025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43001-AA6C-4301-BA1E-C35A17C7CE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2934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95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7807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038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56823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34744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761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666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28621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384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01882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02661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682226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102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51182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3317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09506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1064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1CF1133-3259-4C45-BABA-5B62D9C6F78D}" type="datetimeFigureOut">
              <a:rPr lang="en-US" smtClean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174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/>
          <p:cNvSpPr txBox="1"/>
          <p:nvPr/>
        </p:nvSpPr>
        <p:spPr>
          <a:xfrm>
            <a:off x="205948" y="209887"/>
            <a:ext cx="56182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00" dirty="0">
                <a:latin typeface="Lucida Handwriting" panose="03010101010101010101" pitchFamily="66" charset="0"/>
              </a:rPr>
              <a:t>POZVÁNKA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634315" y="1713470"/>
            <a:ext cx="47614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SeniorKlub</a:t>
            </a:r>
            <a:r>
              <a:rPr lang="sk-SK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 Čunovo – OZ </a:t>
            </a:r>
          </a:p>
          <a:p>
            <a:pPr algn="ctr"/>
            <a:r>
              <a:rPr lang="sk-SK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v spolupráci s miestnym úradom Čunovo organizuje dňa </a:t>
            </a:r>
            <a:r>
              <a:rPr lang="sk-SK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14.10.2025</a:t>
            </a:r>
            <a:r>
              <a:rPr lang="sk-SK" sz="2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sk-SK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jednodňový </a:t>
            </a:r>
            <a:r>
              <a:rPr lang="sk-SK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výlet do Banskej Štiavnice</a:t>
            </a:r>
            <a:r>
              <a:rPr lang="sk-SK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.</a:t>
            </a:r>
          </a:p>
          <a:p>
            <a:pPr algn="ctr"/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5824152" y="334880"/>
            <a:ext cx="6469448" cy="7802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chemeClr val="accent4">
                    <a:lumMod val="75000"/>
                  </a:schemeClr>
                </a:solidFill>
                <a:latin typeface="Bookman Old Style" panose="02050604050505020204" pitchFamily="18" charset="0"/>
              </a:rPr>
              <a:t>  </a:t>
            </a:r>
            <a:r>
              <a:rPr lang="sk-SK" sz="2800" u="sng" dirty="0">
                <a:solidFill>
                  <a:srgbClr val="7030A0"/>
                </a:solidFill>
                <a:latin typeface="Bookman Old Style" panose="02050604050505020204" pitchFamily="18" charset="0"/>
              </a:rPr>
              <a:t>Program</a:t>
            </a:r>
            <a:r>
              <a:rPr lang="sk-SK" sz="28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dirty="0">
                <a:solidFill>
                  <a:schemeClr val="accent6">
                    <a:lumMod val="75000"/>
                  </a:schemeClr>
                </a:solidFill>
              </a:rPr>
              <a:t>Odchod z Čunova</a:t>
            </a:r>
          </a:p>
          <a:p>
            <a:r>
              <a:rPr lang="sk-SK" dirty="0"/>
              <a:t>                </a:t>
            </a:r>
            <a:r>
              <a:rPr lang="sk-SK" dirty="0">
                <a:solidFill>
                  <a:schemeClr val="accent6">
                    <a:lumMod val="75000"/>
                  </a:schemeClr>
                </a:solidFill>
              </a:rPr>
              <a:t>6,45h.</a:t>
            </a:r>
            <a:endParaRPr lang="sk-SK" sz="1200" dirty="0"/>
          </a:p>
          <a:p>
            <a:endParaRPr lang="sk-SK" sz="10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dirty="0">
                <a:solidFill>
                  <a:schemeClr val="accent1">
                    <a:lumMod val="75000"/>
                  </a:schemeClr>
                </a:solidFill>
              </a:rPr>
              <a:t>Kaštieľ Svätý Anton</a:t>
            </a:r>
          </a:p>
          <a:p>
            <a:r>
              <a:rPr lang="sk-SK" dirty="0"/>
              <a:t>    </a:t>
            </a:r>
            <a:r>
              <a:rPr lang="sk-SK" sz="1200" b="1" dirty="0"/>
              <a:t>9,30h. – 11,00h.</a:t>
            </a:r>
          </a:p>
          <a:p>
            <a:endParaRPr lang="sk-SK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dirty="0">
                <a:solidFill>
                  <a:schemeClr val="accent2">
                    <a:lumMod val="50000"/>
                  </a:schemeClr>
                </a:solidFill>
              </a:rPr>
              <a:t>Prehliadka mesta so</a:t>
            </a:r>
          </a:p>
          <a:p>
            <a:r>
              <a:rPr lang="sk-SK" dirty="0">
                <a:solidFill>
                  <a:schemeClr val="accent2">
                    <a:lumMod val="50000"/>
                  </a:schemeClr>
                </a:solidFill>
              </a:rPr>
              <a:t>     sprievodcom – </a:t>
            </a:r>
            <a:r>
              <a:rPr lang="sk-SK" sz="1400" b="1" dirty="0">
                <a:solidFill>
                  <a:schemeClr val="tx2">
                    <a:lumMod val="75000"/>
                  </a:schemeClr>
                </a:solidFill>
              </a:rPr>
              <a:t>okruh: Trojičné nám. – </a:t>
            </a:r>
            <a:r>
              <a:rPr lang="sk-SK" sz="1400" b="1" dirty="0" err="1">
                <a:solidFill>
                  <a:schemeClr val="tx2">
                    <a:lumMod val="75000"/>
                  </a:schemeClr>
                </a:solidFill>
              </a:rPr>
              <a:t>Starozámocká</a:t>
            </a:r>
            <a:r>
              <a:rPr lang="sk-SK" sz="1400" b="1" dirty="0">
                <a:solidFill>
                  <a:schemeClr val="tx2">
                    <a:lumMod val="75000"/>
                  </a:schemeClr>
                </a:solidFill>
              </a:rPr>
              <a:t> ul. –    </a:t>
            </a:r>
          </a:p>
          <a:p>
            <a:r>
              <a:rPr lang="sk-SK" sz="1400" b="1" dirty="0">
                <a:solidFill>
                  <a:schemeClr val="tx2">
                    <a:lumMod val="75000"/>
                  </a:schemeClr>
                </a:solidFill>
              </a:rPr>
              <a:t>                                         Radnica – Betlehem – Botanická záhrada</a:t>
            </a:r>
          </a:p>
          <a:p>
            <a:r>
              <a:rPr lang="sk-SK" dirty="0"/>
              <a:t>     </a:t>
            </a:r>
            <a:r>
              <a:rPr lang="sk-SK" sz="1200" b="1" dirty="0"/>
              <a:t>12,00h. – 14,00h.</a:t>
            </a:r>
          </a:p>
          <a:p>
            <a:pPr marL="285750" indent="-285750">
              <a:buFontTx/>
              <a:buChar char="-"/>
            </a:pPr>
            <a:endParaRPr lang="sk-SK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C00000"/>
                </a:solidFill>
              </a:rPr>
              <a:t>Obed – </a:t>
            </a:r>
          </a:p>
          <a:p>
            <a:r>
              <a:rPr lang="sk-SK" dirty="0">
                <a:solidFill>
                  <a:srgbClr val="C00000"/>
                </a:solidFill>
              </a:rPr>
              <a:t>    Monarchia </a:t>
            </a:r>
            <a:r>
              <a:rPr lang="sk-SK" dirty="0" err="1">
                <a:solidFill>
                  <a:srgbClr val="C00000"/>
                </a:solidFill>
              </a:rPr>
              <a:t>Restaurant</a:t>
            </a:r>
            <a:endParaRPr lang="sk-SK" dirty="0">
              <a:solidFill>
                <a:srgbClr val="C00000"/>
              </a:solidFill>
            </a:endParaRPr>
          </a:p>
          <a:p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sk-SK" sz="1200" b="1" dirty="0"/>
              <a:t>14.30h. – 15,30h.</a:t>
            </a:r>
          </a:p>
          <a:p>
            <a:pPr marL="285750" indent="-285750">
              <a:buFontTx/>
              <a:buChar char="-"/>
            </a:pPr>
            <a:endParaRPr lang="sk-SK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Nový Zámok - Múzeum</a:t>
            </a:r>
          </a:p>
          <a:p>
            <a:r>
              <a:rPr lang="sk-SK" dirty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sk-SK" sz="1200" b="1" dirty="0"/>
              <a:t>16.00h. – 16,45h.</a:t>
            </a:r>
          </a:p>
          <a:p>
            <a:endParaRPr lang="sk-SK" sz="12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dirty="0">
                <a:solidFill>
                  <a:schemeClr val="bg2">
                    <a:lumMod val="50000"/>
                  </a:schemeClr>
                </a:solidFill>
              </a:rPr>
              <a:t>Voľno - odchod</a:t>
            </a:r>
          </a:p>
          <a:p>
            <a:r>
              <a:rPr lang="sk-SK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</a:t>
            </a:r>
            <a:r>
              <a:rPr lang="sk-SK" sz="1200" b="1" dirty="0"/>
              <a:t>17.00h. – 18.00h.</a:t>
            </a:r>
          </a:p>
          <a:p>
            <a:endParaRPr lang="sk-SK" sz="9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dirty="0">
                <a:solidFill>
                  <a:schemeClr val="accent6">
                    <a:lumMod val="75000"/>
                  </a:schemeClr>
                </a:solidFill>
              </a:rPr>
              <a:t>Príchod do Čunova</a:t>
            </a:r>
          </a:p>
          <a:p>
            <a:r>
              <a:rPr lang="sk-SK" dirty="0">
                <a:solidFill>
                  <a:schemeClr val="accent6">
                    <a:lumMod val="75000"/>
                  </a:schemeClr>
                </a:solidFill>
              </a:rPr>
              <a:t>           cca 20.00h.</a:t>
            </a:r>
          </a:p>
          <a:p>
            <a:endParaRPr lang="sk-SK" sz="1200" dirty="0"/>
          </a:p>
          <a:p>
            <a:endParaRPr lang="sk-SK" sz="800" dirty="0"/>
          </a:p>
          <a:p>
            <a:endParaRPr lang="sk-SK" sz="1200" dirty="0"/>
          </a:p>
          <a:p>
            <a:endParaRPr lang="sk-SK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                                     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2590557" y="5187025"/>
            <a:ext cx="3015049" cy="132343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k-SK" sz="2000" dirty="0">
                <a:solidFill>
                  <a:schemeClr val="accent4">
                    <a:lumMod val="75000"/>
                  </a:schemeClr>
                </a:solidFill>
                <a:latin typeface="Bahnschrift Condensed" panose="020B0502040204020203" pitchFamily="34" charset="0"/>
              </a:rPr>
              <a:t>Svoju účasť je potrebné nahlásiť </a:t>
            </a:r>
          </a:p>
          <a:p>
            <a:pPr algn="ctr"/>
            <a:r>
              <a:rPr lang="sk-SK" sz="2000" dirty="0">
                <a:solidFill>
                  <a:schemeClr val="accent4">
                    <a:lumMod val="75000"/>
                  </a:schemeClr>
                </a:solidFill>
                <a:latin typeface="Bahnschrift Condensed" panose="020B0502040204020203" pitchFamily="34" charset="0"/>
              </a:rPr>
              <a:t>u p. </a:t>
            </a:r>
            <a:r>
              <a:rPr lang="sk-SK" sz="2000" dirty="0" err="1">
                <a:solidFill>
                  <a:schemeClr val="accent4">
                    <a:lumMod val="75000"/>
                  </a:schemeClr>
                </a:solidFill>
                <a:latin typeface="Bahnschrift Condensed" panose="020B0502040204020203" pitchFamily="34" charset="0"/>
              </a:rPr>
              <a:t>Broszovej</a:t>
            </a:r>
            <a:r>
              <a:rPr lang="sk-SK" sz="2000" dirty="0">
                <a:solidFill>
                  <a:schemeClr val="accent4">
                    <a:lumMod val="75000"/>
                  </a:schemeClr>
                </a:solidFill>
                <a:latin typeface="Bahnschrift Condensed" panose="020B0502040204020203" pitchFamily="34" charset="0"/>
              </a:rPr>
              <a:t> na Miestnom úrade Čunovo, kontakt 0907 121 681.</a:t>
            </a:r>
          </a:p>
          <a:p>
            <a:pPr algn="ctr"/>
            <a:r>
              <a:rPr lang="sk-SK" sz="2000" dirty="0">
                <a:solidFill>
                  <a:schemeClr val="accent4">
                    <a:lumMod val="75000"/>
                  </a:schemeClr>
                </a:solidFill>
                <a:latin typeface="Bahnschrift Condensed" panose="020B0502040204020203" pitchFamily="34" charset="0"/>
              </a:rPr>
              <a:t>Počet účastníkov je limitovaný.</a:t>
            </a:r>
            <a:endParaRPr lang="sk-SK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111776" y="4216346"/>
            <a:ext cx="1375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/>
              <a:t>CENA výletu</a:t>
            </a:r>
          </a:p>
        </p:txBody>
      </p:sp>
      <p:sp>
        <p:nvSpPr>
          <p:cNvPr id="12" name="BlokTextu 11"/>
          <p:cNvSpPr txBox="1"/>
          <p:nvPr/>
        </p:nvSpPr>
        <p:spPr>
          <a:xfrm>
            <a:off x="2187608" y="3709697"/>
            <a:ext cx="30717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Cena zahŕňa: </a:t>
            </a:r>
          </a:p>
          <a:p>
            <a:r>
              <a:rPr lang="sk-SK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autobus, Svätý Anton, prehliadka mesta, obed, Nový Zámok</a:t>
            </a:r>
          </a:p>
          <a:p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111776" y="5371691"/>
            <a:ext cx="3023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/>
              <a:t>40€ členovia</a:t>
            </a:r>
          </a:p>
          <a:p>
            <a:r>
              <a:rPr lang="sk-SK" sz="2400" b="1"/>
              <a:t>55€ </a:t>
            </a:r>
            <a:r>
              <a:rPr lang="sk-SK" sz="2400" b="1" dirty="0"/>
              <a:t>nečlenovia</a:t>
            </a:r>
          </a:p>
        </p:txBody>
      </p:sp>
      <p:pic>
        <p:nvPicPr>
          <p:cNvPr id="1034" name="Picture 10" descr="Synagóga - Turistické informačné centrum Nit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7038" y="-5570502"/>
            <a:ext cx="20431223" cy="2099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EEC935F8-4B43-3171-E304-9929F3D41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2255" y="677211"/>
            <a:ext cx="3295190" cy="1853544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5FCB1D39-6FA7-CCC7-2750-67B36AE472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9942" y="3141571"/>
            <a:ext cx="2804784" cy="1575779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228319CC-26A9-D27A-42AE-1B16D97E5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3112" y="4983744"/>
            <a:ext cx="2230658" cy="1729999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6FF2824A-0D94-66AD-EFC2-532D40F2F587}"/>
              </a:ext>
            </a:extLst>
          </p:cNvPr>
          <p:cNvSpPr txBox="1"/>
          <p:nvPr/>
        </p:nvSpPr>
        <p:spPr>
          <a:xfrm>
            <a:off x="787715" y="1267295"/>
            <a:ext cx="4350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u="sng" dirty="0">
                <a:solidFill>
                  <a:schemeClr val="accent5">
                    <a:lumMod val="50000"/>
                  </a:schemeClr>
                </a:solidFill>
              </a:rPr>
              <a:t>Posila na cestu: minerálka + bageta</a:t>
            </a:r>
          </a:p>
        </p:txBody>
      </p:sp>
    </p:spTree>
    <p:extLst>
      <p:ext uri="{BB962C8B-B14F-4D97-AF65-F5344CB8AC3E}">
        <p14:creationId xmlns:p14="http://schemas.microsoft.com/office/powerpoint/2010/main" val="3125213654"/>
      </p:ext>
    </p:extLst>
  </p:cSld>
  <p:clrMapOvr>
    <a:masterClrMapping/>
  </p:clrMapOvr>
</p:sld>
</file>

<file path=ppt/theme/theme1.xml><?xml version="1.0" encoding="utf-8"?>
<a:theme xmlns:a="http://schemas.openxmlformats.org/drawingml/2006/main" name="Kvapka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Kvapk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vapk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Kvapka</Template>
  <TotalTime>12720</TotalTime>
  <Words>159</Words>
  <Application>Microsoft Office PowerPoint</Application>
  <PresentationFormat>Širokouhlá</PresentationFormat>
  <Paragraphs>41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10" baseType="lpstr">
      <vt:lpstr>Aptos</vt:lpstr>
      <vt:lpstr>Arial</vt:lpstr>
      <vt:lpstr>Bahnschrift Condensed</vt:lpstr>
      <vt:lpstr>Bookman Old Style</vt:lpstr>
      <vt:lpstr>Comic Sans MS</vt:lpstr>
      <vt:lpstr>Lucida Handwriting</vt:lpstr>
      <vt:lpstr>Tw Cen MT</vt:lpstr>
      <vt:lpstr>Wingdings</vt:lpstr>
      <vt:lpstr>Kvapka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Gabriela Gižická</dc:creator>
  <cp:lastModifiedBy>Mária Broszová</cp:lastModifiedBy>
  <cp:revision>45</cp:revision>
  <cp:lastPrinted>2024-09-17T09:55:35Z</cp:lastPrinted>
  <dcterms:created xsi:type="dcterms:W3CDTF">2024-05-21T07:36:44Z</dcterms:created>
  <dcterms:modified xsi:type="dcterms:W3CDTF">2025-09-08T09:09:51Z</dcterms:modified>
</cp:coreProperties>
</file>